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660"/>
  </p:normalViewPr>
  <p:slideViewPr>
    <p:cSldViewPr>
      <p:cViewPr varScale="1">
        <p:scale>
          <a:sx n="68" d="100"/>
          <a:sy n="68" d="100"/>
        </p:scale>
        <p:origin x="84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8A79D-CC05-4C30-87EF-87CE059B971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D11B5-F754-470C-8614-DFBD8892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5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E9D4-E6BD-45F7-9CCB-01F09885A11C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0310-BB20-4376-9369-3C9DD01DF3A3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F501-0ED6-4F55-8203-AAA5F2ACE775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D661-D223-4A31-A112-7A72006974AD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64B-5166-4AB7-9C24-FBB71B125DEC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21D6-0EDE-479E-95FE-FDC7FE6C52F3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A494-E79D-4871-A843-790F55D55213}" type="datetime1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0EA0-46FE-4D70-A465-19AE4A7DC520}" type="datetime1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8A9F-63DB-4F96-9B99-229DFB4B716B}" type="datetime1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75C5-F352-4F01-AAA4-300306833FBD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5B15-AA16-4719-9BEB-C9F495B4FE2C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C643-4E7B-4661-B9A7-0AA6B3F353EF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50A669-A68F-46C5-82F3-43DC2ADB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78393D-4FFB-414B-B80F-0C913BD3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B6292511-79FF-4CC8-9920-92C22D030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5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Quick Access Toolbar buttons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C2850-9045-4460-97CC-2CCFA49F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F16C38C-566C-4F80-8A94-1B40B4A5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9C849ED2-2F94-4926-8E0B-B43896CB0193}"/>
              </a:ext>
            </a:extLst>
          </p:cNvPr>
          <p:cNvSpPr/>
          <p:nvPr/>
        </p:nvSpPr>
        <p:spPr>
          <a:xfrm>
            <a:off x="2438400" y="2139462"/>
            <a:ext cx="2057400" cy="14965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3E479B07-DA51-49FD-91D2-A908E47D70FC}"/>
              </a:ext>
            </a:extLst>
          </p:cNvPr>
          <p:cNvSpPr/>
          <p:nvPr/>
        </p:nvSpPr>
        <p:spPr>
          <a:xfrm>
            <a:off x="2438400" y="4495800"/>
            <a:ext cx="2057400" cy="14965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17</cp:revision>
  <dcterms:created xsi:type="dcterms:W3CDTF">2006-08-16T00:00:00Z</dcterms:created>
  <dcterms:modified xsi:type="dcterms:W3CDTF">2019-08-22T13:30:58Z</dcterms:modified>
</cp:coreProperties>
</file>